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8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16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6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psos.com/en/bbc-global-survey-world-divided" TargetMode="External"/><Relationship Id="rId5" Type="http://schemas.openxmlformats.org/officeDocument/2006/relationships/hyperlink" Target="https://t1.daumcdn.net/cfile/tistory/997A26335C8F963101" TargetMode="External"/><Relationship Id="rId4" Type="http://schemas.openxmlformats.org/officeDocument/2006/relationships/hyperlink" Target="https://www.simplemost.com/wp-content/uploads/2018/09/AdobeStock_164301870-e1543500880108.jpe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10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2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43690" y="3703271"/>
            <a:ext cx="8479051" cy="21586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93811" y="5411211"/>
            <a:ext cx="6570458" cy="9142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5955" y="2095500"/>
            <a:ext cx="5009263" cy="6245750"/>
            <a:chOff x="1871186" y="2531230"/>
            <a:chExt cx="4318752" cy="53847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16" b="99642" l="1731" r="87500">
                          <a14:foregroundMark x1="44423" y1="6619" x2="44423" y2="6619"/>
                          <a14:foregroundMark x1="51154" y1="3578" x2="38077" y2="6082"/>
                          <a14:foregroundMark x1="45000" y1="894" x2="45000" y2="894"/>
                          <a14:foregroundMark x1="9038" y1="62075" x2="9038" y2="62075"/>
                          <a14:foregroundMark x1="8462" y1="73166" x2="8462" y2="73166"/>
                          <a14:foregroundMark x1="9038" y1="77281" x2="9615" y2="78354"/>
                          <a14:foregroundMark x1="33269" y1="83900" x2="33269" y2="83900"/>
                          <a14:foregroundMark x1="30962" y1="91771" x2="30962" y2="91771"/>
                          <a14:foregroundMark x1="17500" y1="76744" x2="37500" y2="89803"/>
                          <a14:foregroundMark x1="37500" y1="89803" x2="45577" y2="81038"/>
                          <a14:foregroundMark x1="45577" y1="81038" x2="35192" y2="89267"/>
                          <a14:foregroundMark x1="35192" y1="89267" x2="48269" y2="86762"/>
                          <a14:foregroundMark x1="48269" y1="86762" x2="50192" y2="79249"/>
                          <a14:foregroundMark x1="50192" y1="79249" x2="50192" y2="79249"/>
                          <a14:foregroundMark x1="54615" y1="78175" x2="49423" y2="87657"/>
                          <a14:foregroundMark x1="49423" y1="87657" x2="61154" y2="83363"/>
                          <a14:foregroundMark x1="61154" y1="83363" x2="65192" y2="83184"/>
                          <a14:foregroundMark x1="71538" y1="73524" x2="72500" y2="88551"/>
                          <a14:foregroundMark x1="72500" y1="88551" x2="65192" y2="94633"/>
                          <a14:foregroundMark x1="65192" y1="94633" x2="40192" y2="95707"/>
                          <a14:foregroundMark x1="1731" y1="74419" x2="1923" y2="99642"/>
                          <a14:foregroundMark x1="83269" y1="78175" x2="87500" y2="85868"/>
                          <a14:foregroundMark x1="87500" y1="85868" x2="84808" y2="99642"/>
                          <a14:foregroundMark x1="84904" y1="75099" x2="85385" y2="79964"/>
                          <a14:foregroundMark x1="86865" y1="74512" x2="86923" y2="75671"/>
                          <a14:foregroundMark x1="60592" y1="51286" x2="60105" y2="50995"/>
                          <a14:backgroundMark x1="54808" y1="49553" x2="59615" y2="51521"/>
                          <a14:backgroundMark x1="60192" y1="51699" x2="76154" y2="59034"/>
                          <a14:backgroundMark x1="76154" y1="59034" x2="81923" y2="65295"/>
                          <a14:backgroundMark x1="81923" y1="65295" x2="85385" y2="74955"/>
                          <a14:backgroundMark x1="77115" y1="58497" x2="83462" y2="64758"/>
                          <a14:backgroundMark x1="82885" y1="59928" x2="86731" y2="68515"/>
                          <a14:backgroundMark x1="83462" y1="62075" x2="84615" y2="67263"/>
                          <a14:backgroundMark x1="76538" y1="58140" x2="77308" y2="59571"/>
                          <a14:backgroundMark x1="60385" y1="50268" x2="60385" y2="50268"/>
                        </a14:backgroundRemoval>
                      </a14:imgEffect>
                    </a14:imgLayer>
                  </a14:imgProps>
                </a:ext>
              </a:extLst>
            </a:blip>
            <a:srcRect t="-1235" r="12644"/>
            <a:stretch/>
          </p:blipFill>
          <p:spPr>
            <a:xfrm>
              <a:off x="1871186" y="2531230"/>
              <a:ext cx="4318752" cy="538479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166E70C-46FD-4A22-9EB7-08083C03CC4D}"/>
              </a:ext>
            </a:extLst>
          </p:cNvPr>
          <p:cNvSpPr txBox="1"/>
          <p:nvPr/>
        </p:nvSpPr>
        <p:spPr>
          <a:xfrm>
            <a:off x="13792200" y="9149719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Made by Noah Lee 32193430@dankook.ac.kr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56316" y="63904"/>
            <a:ext cx="503193" cy="5816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126" y="3926498"/>
            <a:ext cx="16835058" cy="36675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5683" y="91817"/>
            <a:ext cx="2880978" cy="43242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63593" y="1222165"/>
            <a:ext cx="12569373" cy="15237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23971" y="901817"/>
            <a:ext cx="13600000" cy="2947788"/>
            <a:chOff x="2423971" y="901817"/>
            <a:chExt cx="13600000" cy="29477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3971" y="901817"/>
              <a:ext cx="13600000" cy="294778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77879" y="1717403"/>
            <a:ext cx="12569373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72800" y="7593057"/>
            <a:ext cx="2107920" cy="2516920"/>
            <a:chOff x="10953116" y="7706172"/>
            <a:chExt cx="2107920" cy="25169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53116" y="7706172"/>
              <a:ext cx="2107920" cy="2516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75683" y="7648058"/>
            <a:ext cx="2434404" cy="2434404"/>
            <a:chOff x="4614181" y="7632132"/>
            <a:chExt cx="2434404" cy="24344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4181" y="7632132"/>
              <a:ext cx="2434404" cy="24344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21050" y="2457278"/>
            <a:ext cx="12942932" cy="12190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56316" y="63904"/>
            <a:ext cx="503193" cy="5816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126" y="4152900"/>
            <a:ext cx="16835058" cy="266139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5683" y="91817"/>
            <a:ext cx="2880978" cy="4324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23971" y="901817"/>
            <a:ext cx="13600000" cy="2947788"/>
            <a:chOff x="2423971" y="901817"/>
            <a:chExt cx="13600000" cy="29477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3971" y="901817"/>
              <a:ext cx="13600000" cy="294778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50022" y="1239708"/>
            <a:ext cx="12850494" cy="25673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62400" y="7111928"/>
            <a:ext cx="2932296" cy="2932296"/>
            <a:chOff x="3995824" y="7104308"/>
            <a:chExt cx="2932296" cy="29322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95824" y="7104308"/>
              <a:ext cx="2932296" cy="29322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58400" y="7111928"/>
            <a:ext cx="2831318" cy="2831318"/>
            <a:chOff x="10043588" y="7104308"/>
            <a:chExt cx="2831318" cy="28313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43588" y="7104308"/>
              <a:ext cx="2831318" cy="28313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21050" y="2457278"/>
            <a:ext cx="12942932" cy="12190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71231" y="63904"/>
            <a:ext cx="688268" cy="5816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126" y="4076700"/>
            <a:ext cx="16835058" cy="36026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5683" y="91817"/>
            <a:ext cx="2880978" cy="4324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23971" y="901817"/>
            <a:ext cx="13600000" cy="2947788"/>
            <a:chOff x="2423971" y="901817"/>
            <a:chExt cx="13600000" cy="29477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3971" y="901817"/>
              <a:ext cx="13600000" cy="2947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07096" y="6872929"/>
            <a:ext cx="3162296" cy="3162296"/>
            <a:chOff x="7307096" y="6872929"/>
            <a:chExt cx="3162296" cy="31622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07096" y="6872929"/>
              <a:ext cx="3162296" cy="316229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50022" y="1239708"/>
            <a:ext cx="12850494" cy="25673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56316" y="63904"/>
            <a:ext cx="503193" cy="5816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126" y="4188840"/>
            <a:ext cx="16835058" cy="31644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5683" y="91817"/>
            <a:ext cx="2880978" cy="4324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88043" y="7548480"/>
            <a:ext cx="2926552" cy="2663958"/>
            <a:chOff x="7475839" y="8013638"/>
            <a:chExt cx="2496041" cy="2272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75839" y="8013638"/>
              <a:ext cx="2496041" cy="22720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23971" y="901817"/>
            <a:ext cx="13600000" cy="2947788"/>
            <a:chOff x="2423971" y="901817"/>
            <a:chExt cx="13600000" cy="29477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3971" y="901817"/>
              <a:ext cx="13600000" cy="294778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79184" y="1237647"/>
            <a:ext cx="13055767" cy="25673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53167" y="0"/>
            <a:ext cx="6632547" cy="10363354"/>
            <a:chOff x="11653167" y="0"/>
            <a:chExt cx="6632547" cy="103633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53167" y="0"/>
              <a:ext cx="6632547" cy="10363354"/>
            </a:xfrm>
            <a:prstGeom prst="rect">
              <a:avLst/>
            </a:prstGeom>
          </p:spPr>
        </p:pic>
      </p:grp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FC4911CB-B713-4AC0-AF52-D314EC20EE5F}"/>
              </a:ext>
            </a:extLst>
          </p:cNvPr>
          <p:cNvGrpSpPr/>
          <p:nvPr/>
        </p:nvGrpSpPr>
        <p:grpSpPr>
          <a:xfrm>
            <a:off x="0" y="2039966"/>
            <a:ext cx="11624973" cy="6207067"/>
            <a:chOff x="1993540" y="2057143"/>
            <a:chExt cx="10454658" cy="6171429"/>
          </a:xfrm>
        </p:grpSpPr>
        <p:pic>
          <p:nvPicPr>
            <p:cNvPr id="25" name="Object 5">
              <a:extLst>
                <a:ext uri="{FF2B5EF4-FFF2-40B4-BE49-F238E27FC236}">
                  <a16:creationId xmlns:a16="http://schemas.microsoft.com/office/drawing/2014/main" id="{99232175-DC32-43CE-9745-097FC731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3540" y="2057143"/>
              <a:ext cx="10454658" cy="6171429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643C966-FA30-4E03-952E-085F7598C593}"/>
              </a:ext>
            </a:extLst>
          </p:cNvPr>
          <p:cNvSpPr txBox="1"/>
          <p:nvPr/>
        </p:nvSpPr>
        <p:spPr>
          <a:xfrm>
            <a:off x="1015704" y="3467100"/>
            <a:ext cx="3556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이미지 출처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C8B6D21-AC7E-4A51-B6A9-CB69270C5BDE}"/>
              </a:ext>
            </a:extLst>
          </p:cNvPr>
          <p:cNvSpPr/>
          <p:nvPr/>
        </p:nvSpPr>
        <p:spPr>
          <a:xfrm>
            <a:off x="1015704" y="4229100"/>
            <a:ext cx="9144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hlinkClick r:id="rId4"/>
              </a:rPr>
              <a:t>https://www.simplemost.com/wp-content/uploads/2018/09/AdobeStock_164301870-e1543500880108.jpeg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https://www.simplemost.com/wp-content/uploads/2018/09/AdobeStock_164301870-e1543500880108.jpeg</a:t>
            </a:r>
            <a:r>
              <a:rPr lang="en-US" altLang="ko-KR" dirty="0"/>
              <a:t> </a:t>
            </a:r>
          </a:p>
          <a:p>
            <a:r>
              <a:rPr lang="en-US" altLang="ko-KR" dirty="0">
                <a:hlinkClick r:id="rId5"/>
              </a:rPr>
              <a:t>https://t1.daumcdn.net/cfile/tistory/997A26335C8F963101</a:t>
            </a:r>
            <a:r>
              <a:rPr lang="en-US" altLang="ko-KR" dirty="0"/>
              <a:t> </a:t>
            </a:r>
          </a:p>
          <a:p>
            <a:r>
              <a:rPr lang="ko-KR" altLang="en-US" dirty="0">
                <a:hlinkClick r:id="rId6"/>
              </a:rPr>
              <a:t>https://www.ipsos.com/en/bbc-global-survey-world-divided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https://www.ipsos.com/en/bbc-global-survey-world-divided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9379" y="-114286"/>
            <a:ext cx="18550062" cy="10573535"/>
            <a:chOff x="-99379" y="-114286"/>
            <a:chExt cx="18550062" cy="105735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9379" y="-114286"/>
              <a:ext cx="18550062" cy="105735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6574" y="3237857"/>
            <a:ext cx="16332791" cy="55492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0583" y="6515039"/>
            <a:ext cx="3732571" cy="15237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9627" y="0"/>
            <a:ext cx="18345342" cy="4017630"/>
            <a:chOff x="-59627" y="0"/>
            <a:chExt cx="18345342" cy="40176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627" y="0"/>
              <a:ext cx="18345342" cy="40176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6312" y="4666329"/>
            <a:ext cx="5477196" cy="17777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01439" y="5009954"/>
            <a:ext cx="7185497" cy="37487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7061" y="0"/>
            <a:ext cx="18372775" cy="4094410"/>
            <a:chOff x="-87061" y="0"/>
            <a:chExt cx="18372775" cy="40944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7061" y="0"/>
              <a:ext cx="18372775" cy="40944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71202" y="63904"/>
            <a:ext cx="688268" cy="5816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8278" y="4151087"/>
            <a:ext cx="16835058" cy="36026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10017" y="7262622"/>
            <a:ext cx="3023092" cy="3023092"/>
            <a:chOff x="2610017" y="7262622"/>
            <a:chExt cx="3023092" cy="30230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0017" y="7262622"/>
              <a:ext cx="3023092" cy="30230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2016" y="7285482"/>
            <a:ext cx="3043967" cy="3060274"/>
            <a:chOff x="7620874" y="7241748"/>
            <a:chExt cx="3043967" cy="30602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0874" y="7241748"/>
              <a:ext cx="3043967" cy="30602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36368" y="7167123"/>
            <a:ext cx="3118591" cy="3118591"/>
            <a:chOff x="12636368" y="7167123"/>
            <a:chExt cx="3118591" cy="31185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36368" y="7167123"/>
              <a:ext cx="3118591" cy="31185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75683" y="91817"/>
            <a:ext cx="2880978" cy="4324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23971" y="901817"/>
            <a:ext cx="13600000" cy="2947788"/>
            <a:chOff x="2423971" y="901817"/>
            <a:chExt cx="13600000" cy="29477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23971" y="901817"/>
              <a:ext cx="13600000" cy="29477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57197" y="1620175"/>
            <a:ext cx="11253620" cy="17777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71231" y="63904"/>
            <a:ext cx="688268" cy="5816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126" y="4152900"/>
            <a:ext cx="16835058" cy="31644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72494" y="7693980"/>
            <a:ext cx="2618313" cy="2618313"/>
            <a:chOff x="10772494" y="7693980"/>
            <a:chExt cx="2618313" cy="26183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2494" y="7693980"/>
              <a:ext cx="2618313" cy="261831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5683" y="91817"/>
            <a:ext cx="2880978" cy="4324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3971" y="901817"/>
            <a:ext cx="13600000" cy="2947788"/>
            <a:chOff x="2423971" y="901817"/>
            <a:chExt cx="13600000" cy="29477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3971" y="901817"/>
              <a:ext cx="13600000" cy="294778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57197" y="1620175"/>
            <a:ext cx="11253620" cy="17777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08115" y="7499923"/>
            <a:ext cx="2817102" cy="2817102"/>
            <a:chOff x="4708115" y="7499923"/>
            <a:chExt cx="2817102" cy="28171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8115" y="7499923"/>
              <a:ext cx="2817102" cy="28171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71231" y="63904"/>
            <a:ext cx="688268" cy="5816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00" y="4152900"/>
            <a:ext cx="16835058" cy="26613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5683" y="91817"/>
            <a:ext cx="2880978" cy="4324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23971" y="901817"/>
            <a:ext cx="13600000" cy="2947788"/>
            <a:chOff x="2423971" y="901817"/>
            <a:chExt cx="13600000" cy="29477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3971" y="901817"/>
              <a:ext cx="13600000" cy="29477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57197" y="1620175"/>
            <a:ext cx="11253620" cy="17777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15881" y="6819900"/>
            <a:ext cx="3619319" cy="3465814"/>
            <a:chOff x="11315881" y="6643978"/>
            <a:chExt cx="3641736" cy="36417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15881" y="6643978"/>
              <a:ext cx="3641736" cy="36417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72437" y="6819900"/>
            <a:ext cx="6324971" cy="3465814"/>
            <a:chOff x="2971429" y="6613219"/>
            <a:chExt cx="6677263" cy="36724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71429" y="6613219"/>
              <a:ext cx="6677263" cy="36724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71231" y="63904"/>
            <a:ext cx="688268" cy="5816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4012" y="4076700"/>
            <a:ext cx="16835058" cy="31644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5683" y="91817"/>
            <a:ext cx="2880978" cy="4324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23971" y="901817"/>
            <a:ext cx="13600000" cy="2947788"/>
            <a:chOff x="2423971" y="901817"/>
            <a:chExt cx="13600000" cy="29477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3971" y="901817"/>
              <a:ext cx="13600000" cy="29477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57197" y="1620175"/>
            <a:ext cx="11253620" cy="17777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58710" y="7363357"/>
            <a:ext cx="4383536" cy="2953669"/>
            <a:chOff x="3045299" y="7363357"/>
            <a:chExt cx="4383536" cy="29536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5299" y="7363357"/>
              <a:ext cx="4383536" cy="2953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52542" y="7363357"/>
            <a:ext cx="5176748" cy="2922358"/>
            <a:chOff x="9852542" y="7363357"/>
            <a:chExt cx="5176748" cy="29223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52542" y="7363357"/>
              <a:ext cx="5176748" cy="29223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71231" y="63904"/>
            <a:ext cx="688268" cy="5816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683" y="91817"/>
            <a:ext cx="2880978" cy="4324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23971" y="901817"/>
            <a:ext cx="13600000" cy="2947788"/>
            <a:chOff x="2423971" y="901817"/>
            <a:chExt cx="13600000" cy="29477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3971" y="901817"/>
              <a:ext cx="13600000" cy="2947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10200" y="3849604"/>
            <a:ext cx="6570515" cy="6429775"/>
            <a:chOff x="5438603" y="3849605"/>
            <a:chExt cx="6570515" cy="64489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8603" y="3849605"/>
              <a:ext cx="6570515" cy="64489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92000" y="9613587"/>
            <a:ext cx="6754118" cy="6095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57197" y="1620175"/>
            <a:ext cx="11253620" cy="17777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3971" y="901817"/>
            <a:ext cx="13600000" cy="2947788"/>
            <a:chOff x="2423971" y="901817"/>
            <a:chExt cx="13600000" cy="29477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3971" y="901817"/>
              <a:ext cx="13600000" cy="29477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4546" y="1622165"/>
            <a:ext cx="12643998" cy="17777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71231" y="63904"/>
            <a:ext cx="688268" cy="5816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5683" y="91817"/>
            <a:ext cx="2880978" cy="43242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838" y="4076700"/>
            <a:ext cx="16801210" cy="31580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10771" y="7637186"/>
            <a:ext cx="2469155" cy="2469155"/>
            <a:chOff x="6210771" y="7637186"/>
            <a:chExt cx="2469155" cy="24691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0771" y="7637186"/>
              <a:ext cx="2469155" cy="24691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5777" y="7637186"/>
            <a:ext cx="3544208" cy="2361141"/>
            <a:chOff x="1405777" y="7637186"/>
            <a:chExt cx="3544208" cy="23611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5777" y="7637186"/>
              <a:ext cx="3544208" cy="23611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24917" y="7472537"/>
            <a:ext cx="1755870" cy="2633805"/>
            <a:chOff x="10524917" y="7472537"/>
            <a:chExt cx="1755870" cy="26338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24917" y="7472537"/>
              <a:ext cx="1755870" cy="26338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74336" y="7544667"/>
            <a:ext cx="3799577" cy="2533051"/>
            <a:chOff x="13174336" y="7544667"/>
            <a:chExt cx="3799577" cy="25330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74336" y="7544667"/>
              <a:ext cx="3799577" cy="2533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3607" y="7637186"/>
            <a:ext cx="7274149" cy="2361141"/>
            <a:chOff x="1337640" y="7637186"/>
            <a:chExt cx="7274149" cy="23611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7640" y="7637186"/>
              <a:ext cx="7274149" cy="23611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08076" y="7630621"/>
            <a:ext cx="7274149" cy="2361141"/>
            <a:chOff x="9608076" y="8420131"/>
            <a:chExt cx="7274149" cy="23611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08076" y="8420131"/>
              <a:ext cx="7274149" cy="23611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640" y="0"/>
            <a:ext cx="15636274" cy="530225"/>
            <a:chOff x="1337640" y="0"/>
            <a:chExt cx="15636274" cy="530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7640" y="0"/>
              <a:ext cx="15636274" cy="530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71231" y="63904"/>
            <a:ext cx="688268" cy="5816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490" y="4152900"/>
            <a:ext cx="16801210" cy="21539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23971" y="6593743"/>
            <a:ext cx="5417544" cy="3560505"/>
            <a:chOff x="2423971" y="6664843"/>
            <a:chExt cx="5417544" cy="32536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3971" y="6664843"/>
              <a:ext cx="5417544" cy="32536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08916" y="6593743"/>
            <a:ext cx="6462315" cy="3536713"/>
            <a:chOff x="9852542" y="6664843"/>
            <a:chExt cx="6462315" cy="32311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2542" y="6664843"/>
              <a:ext cx="6462315" cy="32311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75683" y="91817"/>
            <a:ext cx="2880978" cy="4324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23971" y="901817"/>
            <a:ext cx="13600000" cy="2947788"/>
            <a:chOff x="2423971" y="901817"/>
            <a:chExt cx="13600000" cy="29477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23971" y="901817"/>
              <a:ext cx="13600000" cy="294778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44546" y="1622165"/>
            <a:ext cx="12643998" cy="17777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87</Words>
  <Application>Microsoft Office PowerPoint</Application>
  <PresentationFormat>사용자 지정</PresentationFormat>
  <Paragraphs>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ETRI</cp:lastModifiedBy>
  <cp:revision>17</cp:revision>
  <dcterms:created xsi:type="dcterms:W3CDTF">2022-01-15T11:17:46Z</dcterms:created>
  <dcterms:modified xsi:type="dcterms:W3CDTF">2022-01-15T13:18:39Z</dcterms:modified>
</cp:coreProperties>
</file>